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71" r:id="rId7"/>
    <p:sldId id="260" r:id="rId8"/>
    <p:sldId id="266" r:id="rId9"/>
    <p:sldId id="263" r:id="rId10"/>
    <p:sldId id="259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49349C-7E38-40D5-A970-3E62C8594C12}" v="4" dt="2020-01-03T16:49:47.40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752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ermark, Tammie" userId="c2ddfa09-eb4c-40fb-a011-0d483f213370" providerId="ADAL" clId="{F949349C-7E38-40D5-A970-3E62C8594C12}"/>
    <pc:docChg chg="modHandout">
      <pc:chgData name="Obermark, Tammie" userId="c2ddfa09-eb4c-40fb-a011-0d483f213370" providerId="ADAL" clId="{F949349C-7E38-40D5-A970-3E62C8594C12}" dt="2020-01-03T16:49:47.406" v="3"/>
      <pc:docMkLst>
        <pc:docMk/>
      </pc:docMkLst>
    </pc:docChg>
  </pc:docChgLst>
  <pc:docChgLst>
    <pc:chgData name="Jones, Jackie" userId="S::jjones@ilfb.org::9850250d-c9bd-422d-83b1-07cc5b7d02c8" providerId="AD" clId="Web-{21CBD3EB-BD40-6AAD-AD9B-3FA474C753FD}"/>
    <pc:docChg chg="modSld sldOrd">
      <pc:chgData name="Jones, Jackie" userId="S::jjones@ilfb.org::9850250d-c9bd-422d-83b1-07cc5b7d02c8" providerId="AD" clId="Web-{21CBD3EB-BD40-6AAD-AD9B-3FA474C753FD}" dt="2019-11-20T20:41:06.465" v="4" actId="20577"/>
      <pc:docMkLst>
        <pc:docMk/>
      </pc:docMkLst>
      <pc:sldChg chg="modSp">
        <pc:chgData name="Jones, Jackie" userId="S::jjones@ilfb.org::9850250d-c9bd-422d-83b1-07cc5b7d02c8" providerId="AD" clId="Web-{21CBD3EB-BD40-6AAD-AD9B-3FA474C753FD}" dt="2019-11-20T20:41:06.465" v="3" actId="20577"/>
        <pc:sldMkLst>
          <pc:docMk/>
          <pc:sldMk cId="3046085847" sldId="263"/>
        </pc:sldMkLst>
        <pc:spChg chg="mod">
          <ac:chgData name="Jones, Jackie" userId="S::jjones@ilfb.org::9850250d-c9bd-422d-83b1-07cc5b7d02c8" providerId="AD" clId="Web-{21CBD3EB-BD40-6AAD-AD9B-3FA474C753FD}" dt="2019-11-20T20:41:06.465" v="3" actId="20577"/>
          <ac:spMkLst>
            <pc:docMk/>
            <pc:sldMk cId="3046085847" sldId="263"/>
            <ac:spMk id="3" creationId="{00000000-0000-0000-0000-000000000000}"/>
          </ac:spMkLst>
        </pc:spChg>
      </pc:sldChg>
      <pc:sldChg chg="ord">
        <pc:chgData name="Jones, Jackie" userId="S::jjones@ilfb.org::9850250d-c9bd-422d-83b1-07cc5b7d02c8" providerId="AD" clId="Web-{21CBD3EB-BD40-6AAD-AD9B-3FA474C753FD}" dt="2019-11-20T20:40:03.806" v="0"/>
        <pc:sldMkLst>
          <pc:docMk/>
          <pc:sldMk cId="4155348868" sldId="266"/>
        </pc:sldMkLst>
      </pc:sldChg>
    </pc:docChg>
  </pc:docChgLst>
  <pc:docChgLst>
    <pc:chgData name="Zelhart, Emily" userId="S::ezelhart@ilfb.org::cc36ccf7-3c19-4e2e-a29c-5b34089949fe" providerId="AD" clId="Web-{31088F23-79F0-EE3E-00A2-668277A81718}"/>
    <pc:docChg chg="modSld">
      <pc:chgData name="Zelhart, Emily" userId="S::ezelhart@ilfb.org::cc36ccf7-3c19-4e2e-a29c-5b34089949fe" providerId="AD" clId="Web-{31088F23-79F0-EE3E-00A2-668277A81718}" dt="2019-11-13T13:18:05.231" v="58" actId="20577"/>
      <pc:docMkLst>
        <pc:docMk/>
      </pc:docMkLst>
      <pc:sldChg chg="modSp">
        <pc:chgData name="Zelhart, Emily" userId="S::ezelhart@ilfb.org::cc36ccf7-3c19-4e2e-a29c-5b34089949fe" providerId="AD" clId="Web-{31088F23-79F0-EE3E-00A2-668277A81718}" dt="2019-11-13T13:14:15.396" v="4" actId="20577"/>
        <pc:sldMkLst>
          <pc:docMk/>
          <pc:sldMk cId="384888077" sldId="260"/>
        </pc:sldMkLst>
        <pc:spChg chg="mod">
          <ac:chgData name="Zelhart, Emily" userId="S::ezelhart@ilfb.org::cc36ccf7-3c19-4e2e-a29c-5b34089949fe" providerId="AD" clId="Web-{31088F23-79F0-EE3E-00A2-668277A81718}" dt="2019-11-13T13:14:15.396" v="4" actId="20577"/>
          <ac:spMkLst>
            <pc:docMk/>
            <pc:sldMk cId="384888077" sldId="260"/>
            <ac:spMk id="3" creationId="{00000000-0000-0000-0000-000000000000}"/>
          </ac:spMkLst>
        </pc:spChg>
      </pc:sldChg>
      <pc:sldChg chg="modSp">
        <pc:chgData name="Zelhart, Emily" userId="S::ezelhart@ilfb.org::cc36ccf7-3c19-4e2e-a29c-5b34089949fe" providerId="AD" clId="Web-{31088F23-79F0-EE3E-00A2-668277A81718}" dt="2019-11-13T13:15:30.211" v="43" actId="20577"/>
        <pc:sldMkLst>
          <pc:docMk/>
          <pc:sldMk cId="3952192321" sldId="272"/>
        </pc:sldMkLst>
        <pc:spChg chg="mod">
          <ac:chgData name="Zelhart, Emily" userId="S::ezelhart@ilfb.org::cc36ccf7-3c19-4e2e-a29c-5b34089949fe" providerId="AD" clId="Web-{31088F23-79F0-EE3E-00A2-668277A81718}" dt="2019-11-13T13:15:30.211" v="43" actId="20577"/>
          <ac:spMkLst>
            <pc:docMk/>
            <pc:sldMk cId="3952192321" sldId="272"/>
            <ac:spMk id="3" creationId="{9CC0E413-76D0-4BCF-AC55-7A22F7E9377F}"/>
          </ac:spMkLst>
        </pc:spChg>
      </pc:sldChg>
      <pc:sldChg chg="modSp">
        <pc:chgData name="Zelhart, Emily" userId="S::ezelhart@ilfb.org::cc36ccf7-3c19-4e2e-a29c-5b34089949fe" providerId="AD" clId="Web-{31088F23-79F0-EE3E-00A2-668277A81718}" dt="2019-11-13T13:18:05.231" v="57" actId="20577"/>
        <pc:sldMkLst>
          <pc:docMk/>
          <pc:sldMk cId="4176841642" sldId="278"/>
        </pc:sldMkLst>
        <pc:spChg chg="mod">
          <ac:chgData name="Zelhart, Emily" userId="S::ezelhart@ilfb.org::cc36ccf7-3c19-4e2e-a29c-5b34089949fe" providerId="AD" clId="Web-{31088F23-79F0-EE3E-00A2-668277A81718}" dt="2019-11-13T13:18:05.231" v="57" actId="20577"/>
          <ac:spMkLst>
            <pc:docMk/>
            <pc:sldMk cId="4176841642" sldId="278"/>
            <ac:spMk id="3" creationId="{380896BF-73EE-4BCC-A7B5-92C7FE125A2C}"/>
          </ac:spMkLst>
        </pc:spChg>
      </pc:sldChg>
    </pc:docChg>
  </pc:docChgLst>
  <pc:docChgLst>
    <pc:chgData name="Obermark, Tammie" userId="c2ddfa09-eb4c-40fb-a011-0d483f213370" providerId="ADAL" clId="{09FFB52E-E5AE-4D4C-9223-C49805309C95}"/>
    <pc:docChg chg="modSld">
      <pc:chgData name="Obermark, Tammie" userId="c2ddfa09-eb4c-40fb-a011-0d483f213370" providerId="ADAL" clId="{09FFB52E-E5AE-4D4C-9223-C49805309C95}" dt="2019-11-25T16:43:30.888" v="4" actId="20577"/>
      <pc:docMkLst>
        <pc:docMk/>
      </pc:docMkLst>
      <pc:sldChg chg="modSp">
        <pc:chgData name="Obermark, Tammie" userId="c2ddfa09-eb4c-40fb-a011-0d483f213370" providerId="ADAL" clId="{09FFB52E-E5AE-4D4C-9223-C49805309C95}" dt="2019-11-13T01:34:24.036" v="0" actId="6549"/>
        <pc:sldMkLst>
          <pc:docMk/>
          <pc:sldMk cId="706305541" sldId="257"/>
        </pc:sldMkLst>
        <pc:spChg chg="mod">
          <ac:chgData name="Obermark, Tammie" userId="c2ddfa09-eb4c-40fb-a011-0d483f213370" providerId="ADAL" clId="{09FFB52E-E5AE-4D4C-9223-C49805309C95}" dt="2019-11-13T01:34:24.036" v="0" actId="6549"/>
          <ac:spMkLst>
            <pc:docMk/>
            <pc:sldMk cId="706305541" sldId="257"/>
            <ac:spMk id="2" creationId="{00000000-0000-0000-0000-000000000000}"/>
          </ac:spMkLst>
        </pc:spChg>
      </pc:sldChg>
      <pc:sldChg chg="modSp">
        <pc:chgData name="Obermark, Tammie" userId="c2ddfa09-eb4c-40fb-a011-0d483f213370" providerId="ADAL" clId="{09FFB52E-E5AE-4D4C-9223-C49805309C95}" dt="2019-11-25T16:43:30.888" v="4" actId="20577"/>
        <pc:sldMkLst>
          <pc:docMk/>
          <pc:sldMk cId="1851896080" sldId="258"/>
        </pc:sldMkLst>
        <pc:graphicFrameChg chg="mod">
          <ac:chgData name="Obermark, Tammie" userId="c2ddfa09-eb4c-40fb-a011-0d483f213370" providerId="ADAL" clId="{09FFB52E-E5AE-4D4C-9223-C49805309C95}" dt="2019-11-25T16:43:30.888" v="4" actId="20577"/>
          <ac:graphicFrameMkLst>
            <pc:docMk/>
            <pc:sldMk cId="1851896080" sldId="258"/>
            <ac:graphicFrameMk id="5" creationId="{04CE8C3C-B654-4723-B939-B01FE8AC1501}"/>
          </ac:graphicFrameMkLst>
        </pc:graphicFrameChg>
      </pc:sldChg>
      <pc:sldChg chg="modSp">
        <pc:chgData name="Obermark, Tammie" userId="c2ddfa09-eb4c-40fb-a011-0d483f213370" providerId="ADAL" clId="{09FFB52E-E5AE-4D4C-9223-C49805309C95}" dt="2019-11-25T16:43:19.827" v="2" actId="20577"/>
        <pc:sldMkLst>
          <pc:docMk/>
          <pc:sldMk cId="4176841642" sldId="278"/>
        </pc:sldMkLst>
        <pc:spChg chg="mod">
          <ac:chgData name="Obermark, Tammie" userId="c2ddfa09-eb4c-40fb-a011-0d483f213370" providerId="ADAL" clId="{09FFB52E-E5AE-4D4C-9223-C49805309C95}" dt="2019-11-25T16:43:19.827" v="2" actId="20577"/>
          <ac:spMkLst>
            <pc:docMk/>
            <pc:sldMk cId="4176841642" sldId="278"/>
            <ac:spMk id="3" creationId="{380896BF-73EE-4BCC-A7B5-92C7FE125A2C}"/>
          </ac:spMkLst>
        </pc:spChg>
      </pc:sldChg>
    </pc:docChg>
  </pc:docChgLst>
  <pc:docChgLst>
    <pc:chgData name="Jones, Jackie" userId="S::jjones@ilfb.org::9850250d-c9bd-422d-83b1-07cc5b7d02c8" providerId="AD" clId="Web-{E66ACF80-45A0-037F-60FB-E2A2E4507587}"/>
    <pc:docChg chg="modSld">
      <pc:chgData name="Jones, Jackie" userId="S::jjones@ilfb.org::9850250d-c9bd-422d-83b1-07cc5b7d02c8" providerId="AD" clId="Web-{E66ACF80-45A0-037F-60FB-E2A2E4507587}" dt="2019-11-13T15:56:22.385" v="219" actId="20577"/>
      <pc:docMkLst>
        <pc:docMk/>
      </pc:docMkLst>
      <pc:sldChg chg="modSp">
        <pc:chgData name="Jones, Jackie" userId="S::jjones@ilfb.org::9850250d-c9bd-422d-83b1-07cc5b7d02c8" providerId="AD" clId="Web-{E66ACF80-45A0-037F-60FB-E2A2E4507587}" dt="2019-11-13T15:42:05.856" v="23" actId="20577"/>
        <pc:sldMkLst>
          <pc:docMk/>
          <pc:sldMk cId="1851896080" sldId="258"/>
        </pc:sldMkLst>
        <pc:graphicFrameChg chg="modGraphic">
          <ac:chgData name="Jones, Jackie" userId="S::jjones@ilfb.org::9850250d-c9bd-422d-83b1-07cc5b7d02c8" providerId="AD" clId="Web-{E66ACF80-45A0-037F-60FB-E2A2E4507587}" dt="2019-11-13T15:42:05.856" v="23" actId="20577"/>
          <ac:graphicFrameMkLst>
            <pc:docMk/>
            <pc:sldMk cId="1851896080" sldId="258"/>
            <ac:graphicFrameMk id="5" creationId="{04CE8C3C-B654-4723-B939-B01FE8AC1501}"/>
          </ac:graphicFrameMkLst>
        </pc:graphicFrameChg>
      </pc:sldChg>
      <pc:sldChg chg="modSp">
        <pc:chgData name="Jones, Jackie" userId="S::jjones@ilfb.org::9850250d-c9bd-422d-83b1-07cc5b7d02c8" providerId="AD" clId="Web-{E66ACF80-45A0-037F-60FB-E2A2E4507587}" dt="2019-11-13T15:52:09.251" v="126"/>
        <pc:sldMkLst>
          <pc:docMk/>
          <pc:sldMk cId="997860157" sldId="259"/>
        </pc:sldMkLst>
        <pc:picChg chg="ord">
          <ac:chgData name="Jones, Jackie" userId="S::jjones@ilfb.org::9850250d-c9bd-422d-83b1-07cc5b7d02c8" providerId="AD" clId="Web-{E66ACF80-45A0-037F-60FB-E2A2E4507587}" dt="2019-11-13T15:52:09.251" v="126"/>
          <ac:picMkLst>
            <pc:docMk/>
            <pc:sldMk cId="997860157" sldId="259"/>
            <ac:picMk id="10" creationId="{0E5A8F2D-221B-4AB1-B77E-4AC4B8B831C0}"/>
          </ac:picMkLst>
        </pc:picChg>
      </pc:sldChg>
      <pc:sldChg chg="modSp">
        <pc:chgData name="Jones, Jackie" userId="S::jjones@ilfb.org::9850250d-c9bd-422d-83b1-07cc5b7d02c8" providerId="AD" clId="Web-{E66ACF80-45A0-037F-60FB-E2A2E4507587}" dt="2019-11-13T15:49:52.528" v="95" actId="20577"/>
        <pc:sldMkLst>
          <pc:docMk/>
          <pc:sldMk cId="384888077" sldId="260"/>
        </pc:sldMkLst>
        <pc:spChg chg="mod">
          <ac:chgData name="Jones, Jackie" userId="S::jjones@ilfb.org::9850250d-c9bd-422d-83b1-07cc5b7d02c8" providerId="AD" clId="Web-{E66ACF80-45A0-037F-60FB-E2A2E4507587}" dt="2019-11-13T15:49:52.528" v="95" actId="20577"/>
          <ac:spMkLst>
            <pc:docMk/>
            <pc:sldMk cId="384888077" sldId="260"/>
            <ac:spMk id="3" creationId="{00000000-0000-0000-0000-000000000000}"/>
          </ac:spMkLst>
        </pc:spChg>
      </pc:sldChg>
      <pc:sldChg chg="modSp">
        <pc:chgData name="Jones, Jackie" userId="S::jjones@ilfb.org::9850250d-c9bd-422d-83b1-07cc5b7d02c8" providerId="AD" clId="Web-{E66ACF80-45A0-037F-60FB-E2A2E4507587}" dt="2019-11-13T15:51:07.952" v="120" actId="20577"/>
        <pc:sldMkLst>
          <pc:docMk/>
          <pc:sldMk cId="4155348868" sldId="266"/>
        </pc:sldMkLst>
        <pc:spChg chg="mod">
          <ac:chgData name="Jones, Jackie" userId="S::jjones@ilfb.org::9850250d-c9bd-422d-83b1-07cc5b7d02c8" providerId="AD" clId="Web-{E66ACF80-45A0-037F-60FB-E2A2E4507587}" dt="2019-11-13T15:51:07.952" v="120" actId="20577"/>
          <ac:spMkLst>
            <pc:docMk/>
            <pc:sldMk cId="4155348868" sldId="266"/>
            <ac:spMk id="3" creationId="{00000000-0000-0000-0000-000000000000}"/>
          </ac:spMkLst>
        </pc:spChg>
      </pc:sldChg>
      <pc:sldChg chg="modSp">
        <pc:chgData name="Jones, Jackie" userId="S::jjones@ilfb.org::9850250d-c9bd-422d-83b1-07cc5b7d02c8" providerId="AD" clId="Web-{E66ACF80-45A0-037F-60FB-E2A2E4507587}" dt="2019-11-13T15:46:59.710" v="44" actId="20577"/>
        <pc:sldMkLst>
          <pc:docMk/>
          <pc:sldMk cId="839982729" sldId="271"/>
        </pc:sldMkLst>
        <pc:spChg chg="mod">
          <ac:chgData name="Jones, Jackie" userId="S::jjones@ilfb.org::9850250d-c9bd-422d-83b1-07cc5b7d02c8" providerId="AD" clId="Web-{E66ACF80-45A0-037F-60FB-E2A2E4507587}" dt="2019-11-13T15:46:59.710" v="44" actId="20577"/>
          <ac:spMkLst>
            <pc:docMk/>
            <pc:sldMk cId="839982729" sldId="271"/>
            <ac:spMk id="3" creationId="{00000000-0000-0000-0000-000000000000}"/>
          </ac:spMkLst>
        </pc:spChg>
      </pc:sldChg>
      <pc:sldChg chg="modSp">
        <pc:chgData name="Jones, Jackie" userId="S::jjones@ilfb.org::9850250d-c9bd-422d-83b1-07cc5b7d02c8" providerId="AD" clId="Web-{E66ACF80-45A0-037F-60FB-E2A2E4507587}" dt="2019-11-13T15:53:19.441" v="135" actId="20577"/>
        <pc:sldMkLst>
          <pc:docMk/>
          <pc:sldMk cId="321824242" sldId="273"/>
        </pc:sldMkLst>
        <pc:spChg chg="mod">
          <ac:chgData name="Jones, Jackie" userId="S::jjones@ilfb.org::9850250d-c9bd-422d-83b1-07cc5b7d02c8" providerId="AD" clId="Web-{E66ACF80-45A0-037F-60FB-E2A2E4507587}" dt="2019-11-13T15:53:19.441" v="135" actId="20577"/>
          <ac:spMkLst>
            <pc:docMk/>
            <pc:sldMk cId="321824242" sldId="273"/>
            <ac:spMk id="3" creationId="{9CC0E413-76D0-4BCF-AC55-7A22F7E9377F}"/>
          </ac:spMkLst>
        </pc:spChg>
      </pc:sldChg>
      <pc:sldChg chg="modSp">
        <pc:chgData name="Jones, Jackie" userId="S::jjones@ilfb.org::9850250d-c9bd-422d-83b1-07cc5b7d02c8" providerId="AD" clId="Web-{E66ACF80-45A0-037F-60FB-E2A2E4507587}" dt="2019-11-13T15:53:40.879" v="138" actId="20577"/>
        <pc:sldMkLst>
          <pc:docMk/>
          <pc:sldMk cId="3695510055" sldId="274"/>
        </pc:sldMkLst>
        <pc:spChg chg="mod">
          <ac:chgData name="Jones, Jackie" userId="S::jjones@ilfb.org::9850250d-c9bd-422d-83b1-07cc5b7d02c8" providerId="AD" clId="Web-{E66ACF80-45A0-037F-60FB-E2A2E4507587}" dt="2019-11-13T15:53:40.879" v="138" actId="20577"/>
          <ac:spMkLst>
            <pc:docMk/>
            <pc:sldMk cId="3695510055" sldId="274"/>
            <ac:spMk id="2" creationId="{E79D7BD5-E7A9-4E21-8B61-BAE6F967F269}"/>
          </ac:spMkLst>
        </pc:spChg>
      </pc:sldChg>
      <pc:sldChg chg="modSp">
        <pc:chgData name="Jones, Jackie" userId="S::jjones@ilfb.org::9850250d-c9bd-422d-83b1-07cc5b7d02c8" providerId="AD" clId="Web-{E66ACF80-45A0-037F-60FB-E2A2E4507587}" dt="2019-11-13T15:54:05.958" v="141" actId="20577"/>
        <pc:sldMkLst>
          <pc:docMk/>
          <pc:sldMk cId="3399780103" sldId="275"/>
        </pc:sldMkLst>
        <pc:spChg chg="mod">
          <ac:chgData name="Jones, Jackie" userId="S::jjones@ilfb.org::9850250d-c9bd-422d-83b1-07cc5b7d02c8" providerId="AD" clId="Web-{E66ACF80-45A0-037F-60FB-E2A2E4507587}" dt="2019-11-13T15:54:05.958" v="141" actId="20577"/>
          <ac:spMkLst>
            <pc:docMk/>
            <pc:sldMk cId="3399780103" sldId="275"/>
            <ac:spMk id="3" creationId="{9CC0E413-76D0-4BCF-AC55-7A22F7E9377F}"/>
          </ac:spMkLst>
        </pc:spChg>
      </pc:sldChg>
      <pc:sldChg chg="modSp">
        <pc:chgData name="Jones, Jackie" userId="S::jjones@ilfb.org::9850250d-c9bd-422d-83b1-07cc5b7d02c8" providerId="AD" clId="Web-{E66ACF80-45A0-037F-60FB-E2A2E4507587}" dt="2019-11-13T15:54:50.757" v="192" actId="20577"/>
        <pc:sldMkLst>
          <pc:docMk/>
          <pc:sldMk cId="2563746594" sldId="276"/>
        </pc:sldMkLst>
        <pc:spChg chg="mod">
          <ac:chgData name="Jones, Jackie" userId="S::jjones@ilfb.org::9850250d-c9bd-422d-83b1-07cc5b7d02c8" providerId="AD" clId="Web-{E66ACF80-45A0-037F-60FB-E2A2E4507587}" dt="2019-11-13T15:54:50.757" v="192" actId="20577"/>
          <ac:spMkLst>
            <pc:docMk/>
            <pc:sldMk cId="2563746594" sldId="276"/>
            <ac:spMk id="3" creationId="{9CC0E413-76D0-4BCF-AC55-7A22F7E9377F}"/>
          </ac:spMkLst>
        </pc:spChg>
      </pc:sldChg>
      <pc:sldChg chg="modSp">
        <pc:chgData name="Jones, Jackie" userId="S::jjones@ilfb.org::9850250d-c9bd-422d-83b1-07cc5b7d02c8" providerId="AD" clId="Web-{E66ACF80-45A0-037F-60FB-E2A2E4507587}" dt="2019-11-13T15:56:22.181" v="217" actId="20577"/>
        <pc:sldMkLst>
          <pc:docMk/>
          <pc:sldMk cId="1485047693" sldId="277"/>
        </pc:sldMkLst>
        <pc:spChg chg="mod">
          <ac:chgData name="Jones, Jackie" userId="S::jjones@ilfb.org::9850250d-c9bd-422d-83b1-07cc5b7d02c8" providerId="AD" clId="Web-{E66ACF80-45A0-037F-60FB-E2A2E4507587}" dt="2019-11-13T15:56:22.181" v="217" actId="20577"/>
          <ac:spMkLst>
            <pc:docMk/>
            <pc:sldMk cId="1485047693" sldId="277"/>
            <ac:spMk id="7" creationId="{FCDE92E8-F273-4DAB-9504-0637BBB8197B}"/>
          </ac:spMkLst>
        </pc:spChg>
      </pc:sldChg>
      <pc:sldChg chg="modSp">
        <pc:chgData name="Jones, Jackie" userId="S::jjones@ilfb.org::9850250d-c9bd-422d-83b1-07cc5b7d02c8" providerId="AD" clId="Web-{E66ACF80-45A0-037F-60FB-E2A2E4507587}" dt="2019-11-13T15:55:56.446" v="215" actId="20577"/>
        <pc:sldMkLst>
          <pc:docMk/>
          <pc:sldMk cId="4176841642" sldId="278"/>
        </pc:sldMkLst>
        <pc:spChg chg="mod">
          <ac:chgData name="Jones, Jackie" userId="S::jjones@ilfb.org::9850250d-c9bd-422d-83b1-07cc5b7d02c8" providerId="AD" clId="Web-{E66ACF80-45A0-037F-60FB-E2A2E4507587}" dt="2019-11-13T15:55:56.446" v="215" actId="20577"/>
          <ac:spMkLst>
            <pc:docMk/>
            <pc:sldMk cId="4176841642" sldId="278"/>
            <ac:spMk id="3" creationId="{380896BF-73EE-4BCC-A7B5-92C7FE125A2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leaderimpact.wordpress.com/2011/06/12/4-words-to-set-better-goals/" TargetMode="External"/><Relationship Id="rId1" Type="http://schemas.openxmlformats.org/officeDocument/2006/relationships/image" Target="../media/image2.jpeg"/><Relationship Id="rId4" Type="http://schemas.openxmlformats.org/officeDocument/2006/relationships/hyperlink" Target="http://www.justintarte.com/2011/06/my-10-goals-as-1st-year-administrator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leaderimpact.wordpress.com/2011/06/12/4-words-to-set-better-goals/" TargetMode="External"/><Relationship Id="rId1" Type="http://schemas.openxmlformats.org/officeDocument/2006/relationships/image" Target="../media/image2.jpeg"/><Relationship Id="rId4" Type="http://schemas.openxmlformats.org/officeDocument/2006/relationships/hyperlink" Target="http://www.justintarte.com/2011/06/my-10-goals-as-1st-year-administrator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30919-0FAC-4A10-B2F7-9CBAAB6DDFA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5D7EBDDE-4EBB-48E0-950E-296AA2007F3D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000" dirty="0">
              <a:latin typeface="Trebuchet MS"/>
            </a:rPr>
            <a:t>What are Goals?  Why a should a County farm Bureau have goals?  Where do you start?</a:t>
          </a:r>
        </a:p>
      </dgm:t>
    </dgm:pt>
    <dgm:pt modelId="{DEB6E120-9FBA-4782-91B6-9814664CF0E1}" type="parTrans" cxnId="{22375465-30A5-4B7D-9B2A-31AE637BD6AC}">
      <dgm:prSet/>
      <dgm:spPr/>
      <dgm:t>
        <a:bodyPr/>
        <a:lstStyle/>
        <a:p>
          <a:endParaRPr lang="en-US"/>
        </a:p>
      </dgm:t>
    </dgm:pt>
    <dgm:pt modelId="{DE9C71F2-2A3A-4023-B84B-A7C7B722FD3C}" type="sibTrans" cxnId="{22375465-30A5-4B7D-9B2A-31AE637BD6AC}">
      <dgm:prSet/>
      <dgm:spPr/>
      <dgm:t>
        <a:bodyPr/>
        <a:lstStyle/>
        <a:p>
          <a:endParaRPr lang="en-US"/>
        </a:p>
      </dgm:t>
    </dgm:pt>
    <dgm:pt modelId="{A9FC001D-6E65-405F-B8DC-BB92FDEC476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latin typeface="Trebuchet MS"/>
            </a:rPr>
            <a:t>This presentation will help you understand how your County Farm Bureau board can set 5 goals that are clear, measurable, and achievable.</a:t>
          </a:r>
        </a:p>
      </dgm:t>
    </dgm:pt>
    <dgm:pt modelId="{1C7F472C-A6BE-4BFB-ADB3-44A7E926D502}" type="parTrans" cxnId="{3F8F01FE-4424-4937-A811-50EC2416EED6}">
      <dgm:prSet/>
      <dgm:spPr/>
      <dgm:t>
        <a:bodyPr/>
        <a:lstStyle/>
        <a:p>
          <a:endParaRPr lang="en-US"/>
        </a:p>
      </dgm:t>
    </dgm:pt>
    <dgm:pt modelId="{A22FB398-EE75-4737-9EA4-8C5E755C417C}" type="sibTrans" cxnId="{3F8F01FE-4424-4937-A811-50EC2416EED6}">
      <dgm:prSet/>
      <dgm:spPr/>
      <dgm:t>
        <a:bodyPr/>
        <a:lstStyle/>
        <a:p>
          <a:endParaRPr lang="en-US"/>
        </a:p>
      </dgm:t>
    </dgm:pt>
    <dgm:pt modelId="{784BD885-C357-4118-8859-0187952CC9B9}" type="pres">
      <dgm:prSet presAssocID="{7BA30919-0FAC-4A10-B2F7-9CBAAB6DDFA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2AAA2-7DC1-4507-B1B0-CF7F964DA139}" type="pres">
      <dgm:prSet presAssocID="{5D7EBDDE-4EBB-48E0-950E-296AA2007F3D}" presName="compNode" presStyleCnt="0"/>
      <dgm:spPr/>
    </dgm:pt>
    <dgm:pt modelId="{310C8D27-2E5D-4E10-8707-733E6790F7F7}" type="pres">
      <dgm:prSet presAssocID="{5D7EBDDE-4EBB-48E0-950E-296AA2007F3D}" presName="iconBgRect" presStyleLbl="bgShp" presStyleIdx="0" presStyleCnt="2" custLinFactNeighborX="2155" custLinFactNeighborY="8542"/>
      <dgm:spPr/>
    </dgm:pt>
    <dgm:pt modelId="{060FE83C-301B-4E36-888C-BF9F1917CF5A}" type="pres">
      <dgm:prSet presAssocID="{5D7EBDDE-4EBB-48E0-950E-296AA2007F3D}" presName="iconRect" presStyleLbl="node1" presStyleIdx="0" presStyleCnt="2" custLinFactNeighborX="5008" custLinFactNeighborY="13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EB3650AD-8751-4B99-9821-D38760BBEE5D}" type="pres">
      <dgm:prSet presAssocID="{5D7EBDDE-4EBB-48E0-950E-296AA2007F3D}" presName="spaceRect" presStyleCnt="0"/>
      <dgm:spPr/>
    </dgm:pt>
    <dgm:pt modelId="{1F975EEA-C370-44A3-A0AC-BB0C519C9A67}" type="pres">
      <dgm:prSet presAssocID="{5D7EBDDE-4EBB-48E0-950E-296AA2007F3D}" presName="textRect" presStyleLbl="revTx" presStyleIdx="0" presStyleCnt="2" custScaleX="136419" custLinFactNeighborX="6957" custLinFactNeighborY="-3170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70DE3E-BDD4-4D34-B741-FA247F52EDB8}" type="pres">
      <dgm:prSet presAssocID="{DE9C71F2-2A3A-4023-B84B-A7C7B722FD3C}" presName="sibTrans" presStyleCnt="0"/>
      <dgm:spPr/>
    </dgm:pt>
    <dgm:pt modelId="{471CDC8E-2959-4D63-B835-711B07B7265F}" type="pres">
      <dgm:prSet presAssocID="{A9FC001D-6E65-405F-B8DC-BB92FDEC476B}" presName="compNode" presStyleCnt="0"/>
      <dgm:spPr/>
    </dgm:pt>
    <dgm:pt modelId="{E4460480-B74B-4E40-8FEC-63CC474D78DF}" type="pres">
      <dgm:prSet presAssocID="{A9FC001D-6E65-405F-B8DC-BB92FDEC476B}" presName="iconBgRect" presStyleLbl="bgShp" presStyleIdx="1" presStyleCnt="2" custLinFactNeighborX="718" custLinFactNeighborY="14088"/>
      <dgm:spPr/>
    </dgm:pt>
    <dgm:pt modelId="{7448CC34-5943-4DCA-BFFD-1D6BAE73434E}" type="pres">
      <dgm:prSet presAssocID="{A9FC001D-6E65-405F-B8DC-BB92FDEC476B}" presName="iconRect" presStyleLbl="node1" presStyleIdx="1" presStyleCnt="2" custLinFactNeighborX="0" custLinFactNeighborY="18187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  <dgm:pt modelId="{72CEAD84-E7EF-4BC9-A80D-6D31628506BA}" type="pres">
      <dgm:prSet presAssocID="{A9FC001D-6E65-405F-B8DC-BB92FDEC476B}" presName="spaceRect" presStyleCnt="0"/>
      <dgm:spPr/>
    </dgm:pt>
    <dgm:pt modelId="{F3800A0D-2F8A-40AC-BB81-47165D176230}" type="pres">
      <dgm:prSet presAssocID="{A9FC001D-6E65-405F-B8DC-BB92FDEC476B}" presName="textRect" presStyleLbl="revTx" presStyleIdx="1" presStyleCnt="2" custScaleX="167256" custScaleY="168194" custLinFactNeighborX="-4382" custLinFactNeighborY="1616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F01FE-4424-4937-A811-50EC2416EED6}" srcId="{7BA30919-0FAC-4A10-B2F7-9CBAAB6DDFA0}" destId="{A9FC001D-6E65-405F-B8DC-BB92FDEC476B}" srcOrd="1" destOrd="0" parTransId="{1C7F472C-A6BE-4BFB-ADB3-44A7E926D502}" sibTransId="{A22FB398-EE75-4737-9EA4-8C5E755C417C}"/>
    <dgm:cxn modelId="{42B57078-573D-49A9-AD11-AF4826FE765B}" type="presOf" srcId="{5D7EBDDE-4EBB-48E0-950E-296AA2007F3D}" destId="{1F975EEA-C370-44A3-A0AC-BB0C519C9A67}" srcOrd="0" destOrd="0" presId="urn:microsoft.com/office/officeart/2018/5/layout/IconCircleLabelList"/>
    <dgm:cxn modelId="{C021F225-94D8-4D4A-9C59-4AEF1F93B3E6}" type="presOf" srcId="{7BA30919-0FAC-4A10-B2F7-9CBAAB6DDFA0}" destId="{784BD885-C357-4118-8859-0187952CC9B9}" srcOrd="0" destOrd="0" presId="urn:microsoft.com/office/officeart/2018/5/layout/IconCircleLabelList"/>
    <dgm:cxn modelId="{758705B5-277E-47D9-94B7-AB117019F111}" type="presOf" srcId="{A9FC001D-6E65-405F-B8DC-BB92FDEC476B}" destId="{F3800A0D-2F8A-40AC-BB81-47165D176230}" srcOrd="0" destOrd="0" presId="urn:microsoft.com/office/officeart/2018/5/layout/IconCircleLabelList"/>
    <dgm:cxn modelId="{22375465-30A5-4B7D-9B2A-31AE637BD6AC}" srcId="{7BA30919-0FAC-4A10-B2F7-9CBAAB6DDFA0}" destId="{5D7EBDDE-4EBB-48E0-950E-296AA2007F3D}" srcOrd="0" destOrd="0" parTransId="{DEB6E120-9FBA-4782-91B6-9814664CF0E1}" sibTransId="{DE9C71F2-2A3A-4023-B84B-A7C7B722FD3C}"/>
    <dgm:cxn modelId="{916CC503-7C18-4219-A351-B307DAFC2071}" type="presParOf" srcId="{784BD885-C357-4118-8859-0187952CC9B9}" destId="{2782AAA2-7DC1-4507-B1B0-CF7F964DA139}" srcOrd="0" destOrd="0" presId="urn:microsoft.com/office/officeart/2018/5/layout/IconCircleLabelList"/>
    <dgm:cxn modelId="{20F9E94E-26E3-40E8-952B-90C30BE6E844}" type="presParOf" srcId="{2782AAA2-7DC1-4507-B1B0-CF7F964DA139}" destId="{310C8D27-2E5D-4E10-8707-733E6790F7F7}" srcOrd="0" destOrd="0" presId="urn:microsoft.com/office/officeart/2018/5/layout/IconCircleLabelList"/>
    <dgm:cxn modelId="{7135F0EC-4E4F-48A4-B5F6-0C35536FC6D2}" type="presParOf" srcId="{2782AAA2-7DC1-4507-B1B0-CF7F964DA139}" destId="{060FE83C-301B-4E36-888C-BF9F1917CF5A}" srcOrd="1" destOrd="0" presId="urn:microsoft.com/office/officeart/2018/5/layout/IconCircleLabelList"/>
    <dgm:cxn modelId="{344EBE37-AEBC-4D6A-BA37-EE4551A7F4E8}" type="presParOf" srcId="{2782AAA2-7DC1-4507-B1B0-CF7F964DA139}" destId="{EB3650AD-8751-4B99-9821-D38760BBEE5D}" srcOrd="2" destOrd="0" presId="urn:microsoft.com/office/officeart/2018/5/layout/IconCircleLabelList"/>
    <dgm:cxn modelId="{347C4020-8491-4E1C-AB32-1DB77BA53A30}" type="presParOf" srcId="{2782AAA2-7DC1-4507-B1B0-CF7F964DA139}" destId="{1F975EEA-C370-44A3-A0AC-BB0C519C9A67}" srcOrd="3" destOrd="0" presId="urn:microsoft.com/office/officeart/2018/5/layout/IconCircleLabelList"/>
    <dgm:cxn modelId="{66FE57F6-6A26-4AA8-A110-75A3492DF5C2}" type="presParOf" srcId="{784BD885-C357-4118-8859-0187952CC9B9}" destId="{C370DE3E-BDD4-4D34-B741-FA247F52EDB8}" srcOrd="1" destOrd="0" presId="urn:microsoft.com/office/officeart/2018/5/layout/IconCircleLabelList"/>
    <dgm:cxn modelId="{62A13214-763D-41E9-8CA7-0242241E84EE}" type="presParOf" srcId="{784BD885-C357-4118-8859-0187952CC9B9}" destId="{471CDC8E-2959-4D63-B835-711B07B7265F}" srcOrd="2" destOrd="0" presId="urn:microsoft.com/office/officeart/2018/5/layout/IconCircleLabelList"/>
    <dgm:cxn modelId="{9ADFC500-C737-40F2-BD92-5B552039B276}" type="presParOf" srcId="{471CDC8E-2959-4D63-B835-711B07B7265F}" destId="{E4460480-B74B-4E40-8FEC-63CC474D78DF}" srcOrd="0" destOrd="0" presId="urn:microsoft.com/office/officeart/2018/5/layout/IconCircleLabelList"/>
    <dgm:cxn modelId="{12EC3CAF-A70B-48BD-B816-F8E01DFA785B}" type="presParOf" srcId="{471CDC8E-2959-4D63-B835-711B07B7265F}" destId="{7448CC34-5943-4DCA-BFFD-1D6BAE73434E}" srcOrd="1" destOrd="0" presId="urn:microsoft.com/office/officeart/2018/5/layout/IconCircleLabelList"/>
    <dgm:cxn modelId="{12285ECC-3B58-4BA6-A805-AB1FE6CC2338}" type="presParOf" srcId="{471CDC8E-2959-4D63-B835-711B07B7265F}" destId="{72CEAD84-E7EF-4BC9-A80D-6D31628506BA}" srcOrd="2" destOrd="0" presId="urn:microsoft.com/office/officeart/2018/5/layout/IconCircleLabelList"/>
    <dgm:cxn modelId="{9E6DCA46-BA8C-47AF-96ED-425BCE66C573}" type="presParOf" srcId="{471CDC8E-2959-4D63-B835-711B07B7265F}" destId="{F3800A0D-2F8A-40AC-BB81-47165D1762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C8D27-2E5D-4E10-8707-733E6790F7F7}">
      <dsp:nvSpPr>
        <dsp:cNvPr id="0" name=""/>
        <dsp:cNvSpPr/>
      </dsp:nvSpPr>
      <dsp:spPr>
        <a:xfrm>
          <a:off x="1178077" y="522205"/>
          <a:ext cx="1818562" cy="181856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FE83C-301B-4E36-888C-BF9F1917CF5A}">
      <dsp:nvSpPr>
        <dsp:cNvPr id="0" name=""/>
        <dsp:cNvSpPr/>
      </dsp:nvSpPr>
      <dsp:spPr>
        <a:xfrm>
          <a:off x="1578704" y="890073"/>
          <a:ext cx="1043437" cy="10434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75EEA-C370-44A3-A0AC-BB0C519C9A67}">
      <dsp:nvSpPr>
        <dsp:cNvPr id="0" name=""/>
        <dsp:cNvSpPr/>
      </dsp:nvSpPr>
      <dsp:spPr>
        <a:xfrm>
          <a:off x="222078" y="2464846"/>
          <a:ext cx="4066991" cy="90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kern="1200" dirty="0">
              <a:latin typeface="Trebuchet MS"/>
            </a:rPr>
            <a:t>What are Goals?  Why a should a County farm Bureau have goals?  Where do you start?</a:t>
          </a:r>
        </a:p>
      </dsp:txBody>
      <dsp:txXfrm>
        <a:off x="222078" y="2464846"/>
        <a:ext cx="4066991" cy="905330"/>
      </dsp:txXfrm>
    </dsp:sp>
    <dsp:sp modelId="{E4460480-B74B-4E40-8FEC-63CC474D78DF}">
      <dsp:nvSpPr>
        <dsp:cNvPr id="0" name=""/>
        <dsp:cNvSpPr/>
      </dsp:nvSpPr>
      <dsp:spPr>
        <a:xfrm>
          <a:off x="6200318" y="468717"/>
          <a:ext cx="1818562" cy="181856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CC34-5943-4DCA-BFFD-1D6BAE73434E}">
      <dsp:nvSpPr>
        <dsp:cNvPr id="0" name=""/>
        <dsp:cNvSpPr/>
      </dsp:nvSpPr>
      <dsp:spPr>
        <a:xfrm>
          <a:off x="6574823" y="789850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00A0D-2F8A-40AC-BB81-47165D176230}">
      <dsp:nvSpPr>
        <dsp:cNvPr id="0" name=""/>
        <dsp:cNvSpPr/>
      </dsp:nvSpPr>
      <dsp:spPr>
        <a:xfrm>
          <a:off x="4472744" y="2435210"/>
          <a:ext cx="4986319" cy="152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>
              <a:latin typeface="Trebuchet MS"/>
            </a:rPr>
            <a:t>This presentation will help you understand how your County Farm Bureau board can set 5 goals that are clear, measurable, and achievable.</a:t>
          </a:r>
        </a:p>
      </dsp:txBody>
      <dsp:txXfrm>
        <a:off x="4472744" y="2435210"/>
        <a:ext cx="4986319" cy="1522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2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B302-F4DC-4547-9C74-CF794137D1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F12-96AD-4ED4-8132-A78F5E42C1F5}" type="datetime1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8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BBB-D1D1-4386-A5E9-07F3477B78F3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AD8-0EA7-4615-B69B-B2F199EF3A93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41F67C5-D04E-4576-B61C-12ABA14BBD6C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6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2/08/13/can-complainers-become-leader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completio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pa.fr/news/2eme-etape-valider-votre-inscription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ootball-field-goal-touchdown-105351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ectenergy.com/blog/helpful-guide-setting-planning-goals-new-yea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ring.org.uk/2013/08/how-to-set-better-goals-avoid-four-common-mistake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erydayfamily.com/blog/5-smart-steps-to-reaching-all-of-your-goal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fiftabsh.com/2010/08/15/hard-goals-vs-smart-goal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oldavis.org/projects/measurement-learning-and-evaluation-group/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orkingsmartercafe.kronos.com/2013/06/04/learning-from-the-xs-and-os/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ingsweforget.blogspot.com/2013/04/1014-your-goals-should-be-out-of-reach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mportant-colored-pencil-pen-red-2794684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933" y="960241"/>
            <a:ext cx="6849699" cy="420387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algn="r"/>
            <a:r>
              <a:rPr lang="en-US" sz="5400" dirty="0"/>
              <a:t>Setting Goals for the county farm bureau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0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7BD5-E7A9-4E21-8B61-BAE6F967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804519"/>
            <a:ext cx="11077303" cy="104923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rebuchet MS"/>
              </a:rPr>
              <a:t>Potential problems or complications in completing 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E413-76D0-4BCF-AC55-7A22F7E9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" y="2015734"/>
            <a:ext cx="6191794" cy="34506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List potential problems, issues, and complications in completing goals.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If there are potential issues, what is the “if-then” statement?  This keeps you on track to complete your goals.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By realizing potential problems this keeps the entire goal from failing.</a:t>
            </a:r>
          </a:p>
        </p:txBody>
      </p:sp>
      <p:pic>
        <p:nvPicPr>
          <p:cNvPr id="5" name="Picture 4" descr="A close up of a street sign&#10;&#10;Description automatically generated">
            <a:extLst>
              <a:ext uri="{FF2B5EF4-FFF2-40B4-BE49-F238E27FC236}">
                <a16:creationId xmlns:a16="http://schemas.microsoft.com/office/drawing/2014/main" id="{5AE3BEF7-9152-459B-ACAB-15C37A3FD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77868" y="2091693"/>
            <a:ext cx="4760692" cy="32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FA2488C-119A-4258-BC17-49A7C52C3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4870" r="-1" b="148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D7BD5-E7A9-4E21-8B61-BAE6F967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9" y="1193800"/>
            <a:ext cx="3853052" cy="46990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Trebuchet MS" panose="020B0603020202020204" pitchFamily="34" charset="0"/>
              </a:rPr>
              <a:t>Completion date of goal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E413-76D0-4BCF-AC55-7A22F7E9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286" y="1193800"/>
            <a:ext cx="6268442" cy="4699000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rebuchet MS"/>
              </a:rPr>
              <a:t>Target date of completion.</a:t>
            </a:r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800" dirty="0">
                <a:latin typeface="Trebuchet MS" panose="020B0603020202020204" pitchFamily="34" charset="0"/>
              </a:rPr>
              <a:t>Provides reaffirmation of the goal and the importance of completing.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80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9D7BD5-E7A9-4E21-8B61-BAE6F967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7" y="804520"/>
            <a:ext cx="6038193" cy="104923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rebuchet MS" panose="020B0603020202020204" pitchFamily="34" charset="0"/>
              </a:rPr>
              <a:t>Action Items of Goals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E413-76D0-4BCF-AC55-7A22F7E9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50" y="2008046"/>
            <a:ext cx="5455250" cy="345061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List of what needs to be done.</a:t>
            </a:r>
          </a:p>
          <a:p>
            <a:r>
              <a:rPr lang="en-US" sz="2800" dirty="0">
                <a:latin typeface="Trebuchet MS"/>
              </a:rPr>
              <a:t>Tasks for each individual/group involved.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When is it going to be completed?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close up of a chair&#10;&#10;Description automatically generated">
            <a:extLst>
              <a:ext uri="{FF2B5EF4-FFF2-40B4-BE49-F238E27FC236}">
                <a16:creationId xmlns:a16="http://schemas.microsoft.com/office/drawing/2014/main" id="{373E0FB5-54EC-4020-9D31-4C159D213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27524" y="1278035"/>
            <a:ext cx="4960442" cy="37203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E68F-8408-4AB5-B50E-2ED349E4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rebuchet MS" panose="020B0603020202020204" pitchFamily="34" charset="0"/>
              </a:rPr>
              <a:t>Now it’s 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96BF-73EE-4BCC-A7B5-92C7FE125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rebuchet MS" panose="020B0603020202020204" pitchFamily="34" charset="0"/>
              </a:rPr>
              <a:t>Develop 5 goals together with your County Farm Bureau Board of Directors</a:t>
            </a:r>
          </a:p>
          <a:p>
            <a:r>
              <a:rPr lang="en-US" sz="1800" dirty="0">
                <a:latin typeface="Trebuchet MS" panose="020B0603020202020204" pitchFamily="34" charset="0"/>
              </a:rPr>
              <a:t>Example:</a:t>
            </a:r>
          </a:p>
          <a:p>
            <a:r>
              <a:rPr lang="en-US" sz="1800" b="1" u="sng" dirty="0">
                <a:latin typeface="Trebuchet MS" panose="020B0603020202020204" pitchFamily="34" charset="0"/>
              </a:rPr>
              <a:t>Goal #1 for Sample County Farm Bureau</a:t>
            </a:r>
          </a:p>
          <a:p>
            <a:pPr lvl="1"/>
            <a:r>
              <a:rPr lang="en-US" dirty="0">
                <a:latin typeface="Trebuchet MS"/>
              </a:rPr>
              <a:t>Achieve a Membership Quota for 2020.</a:t>
            </a:r>
          </a:p>
          <a:p>
            <a:pPr lvl="2"/>
            <a:r>
              <a:rPr lang="en-US" sz="1800" dirty="0">
                <a:latin typeface="Trebuchet MS"/>
              </a:rPr>
              <a:t>Meet 75% of Quarterly Membership Goals to help with year-end quota. </a:t>
            </a:r>
            <a:endParaRPr lang="en-US" sz="1800" dirty="0">
              <a:latin typeface="Trebuchet MS" panose="020B0603020202020204" pitchFamily="34" charset="0"/>
            </a:endParaRPr>
          </a:p>
          <a:p>
            <a:pPr lvl="2"/>
            <a:r>
              <a:rPr lang="en-US" sz="1800" dirty="0">
                <a:latin typeface="Trebuchet MS"/>
              </a:rPr>
              <a:t>Each Board Member will write 2 new Voting Members before membership year-end.</a:t>
            </a:r>
          </a:p>
          <a:p>
            <a:pPr lvl="2"/>
            <a:r>
              <a:rPr lang="en-US" sz="1800" dirty="0">
                <a:latin typeface="Trebuchet MS"/>
              </a:rPr>
              <a:t>Teacher Postcard Membership Campaign for Associate membership drive.</a:t>
            </a:r>
          </a:p>
          <a:p>
            <a:pPr lvl="2"/>
            <a:r>
              <a:rPr lang="en-US" sz="1800" b="1" dirty="0">
                <a:solidFill>
                  <a:srgbClr val="FF0000"/>
                </a:solidFill>
                <a:latin typeface="Trebuchet MS"/>
              </a:rPr>
              <a:t>NOW YOU TRY ONE………</a:t>
            </a:r>
          </a:p>
        </p:txBody>
      </p:sp>
    </p:spTree>
    <p:extLst>
      <p:ext uri="{BB962C8B-B14F-4D97-AF65-F5344CB8AC3E}">
        <p14:creationId xmlns:p14="http://schemas.microsoft.com/office/powerpoint/2010/main" val="41768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yellow ball on a field&#10;&#10;Description automatically generated">
            <a:extLst>
              <a:ext uri="{FF2B5EF4-FFF2-40B4-BE49-F238E27FC236}">
                <a16:creationId xmlns:a16="http://schemas.microsoft.com/office/drawing/2014/main" id="{83CA4C89-AA3F-4B64-9D48-BC4A667CD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572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7E68F-8408-4AB5-B50E-2ED349E4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993" y="992221"/>
            <a:ext cx="7107077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4800" b="1" dirty="0">
                <a:latin typeface="Trebuchet MS" panose="020B0603020202020204" pitchFamily="34" charset="0"/>
              </a:rPr>
              <a:t>you now have the </a:t>
            </a:r>
            <a:r>
              <a:rPr lang="en-US" sz="4800" b="1" dirty="0">
                <a:highlight>
                  <a:srgbClr val="FF0000"/>
                </a:highlight>
                <a:latin typeface="Trebuchet MS" panose="020B0603020202020204" pitchFamily="34" charset="0"/>
              </a:rPr>
              <a:t>first goal!</a:t>
            </a:r>
            <a:br>
              <a:rPr lang="en-US" sz="4800" b="1" dirty="0">
                <a:highlight>
                  <a:srgbClr val="FF0000"/>
                </a:highlight>
                <a:latin typeface="Trebuchet MS" panose="020B0603020202020204" pitchFamily="34" charset="0"/>
              </a:rPr>
            </a:br>
            <a:r>
              <a:rPr lang="en-US" sz="4800" b="1" dirty="0">
                <a:latin typeface="Trebuchet MS" panose="020B0603020202020204" pitchFamily="34" charset="0"/>
              </a:rPr>
              <a:t>NOW SHOW US YOUR </a:t>
            </a:r>
            <a:r>
              <a:rPr lang="en-US" sz="4800" b="1" dirty="0">
                <a:highlight>
                  <a:srgbClr val="FF0000"/>
                </a:highlight>
                <a:latin typeface="Trebuchet MS" panose="020B0603020202020204" pitchFamily="34" charset="0"/>
              </a:rPr>
              <a:t>Goal 2,3,4 and more</a:t>
            </a:r>
            <a:r>
              <a:rPr lang="en-US" sz="4800" b="1" dirty="0">
                <a:latin typeface="Trebuchet MS" panose="020B0603020202020204" pitchFamily="34" charset="0"/>
              </a:rPr>
              <a:t/>
            </a:r>
            <a:br>
              <a:rPr lang="en-US" sz="4800" b="1" dirty="0">
                <a:latin typeface="Trebuchet MS" panose="020B0603020202020204" pitchFamily="34" charset="0"/>
              </a:rPr>
            </a:br>
            <a:endParaRPr lang="en-US" sz="4800" b="1" dirty="0">
              <a:latin typeface="Trebuchet MS" panose="020B0603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70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BCB0-A332-4AC1-80D3-B87AFA0B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rebuchet MS" panose="020B0603020202020204" pitchFamily="34" charset="0"/>
              </a:rPr>
              <a:t>Ready set goal!</a:t>
            </a:r>
          </a:p>
        </p:txBody>
      </p:sp>
      <p:pic>
        <p:nvPicPr>
          <p:cNvPr id="5" name="Content Placeholder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9E65EA7-A95B-4752-B52B-45A9A453B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451579" y="2098557"/>
            <a:ext cx="3973486" cy="3449638"/>
          </a:xfr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EF9EA06-36C9-42D1-87CD-A63F27E830EE}"/>
              </a:ext>
            </a:extLst>
          </p:cNvPr>
          <p:cNvSpPr/>
          <p:nvPr/>
        </p:nvSpPr>
        <p:spPr>
          <a:xfrm>
            <a:off x="6096000" y="2127846"/>
            <a:ext cx="5172891" cy="3449638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E92E8-F273-4DAB-9504-0637BBB8197B}"/>
              </a:ext>
            </a:extLst>
          </p:cNvPr>
          <p:cNvSpPr txBox="1"/>
          <p:nvPr/>
        </p:nvSpPr>
        <p:spPr>
          <a:xfrm>
            <a:off x="6689216" y="2837002"/>
            <a:ext cx="3986458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latin typeface="Trebuchet MS"/>
              </a:rPr>
              <a:t>If you need help in setting goals with your County Farm Bureau Board of Directors, you can contact the Training &amp; Development Department for more information at (309) 557-3943 or training@ilfb.org.</a:t>
            </a:r>
            <a:endParaRPr lang="en-US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B6FE1E6-1155-46CD-9113-BC03DDD53D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80DFCE9-814C-46CF-8B54-3DF7C405D5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1" y="5008500"/>
            <a:ext cx="9603272" cy="96075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4000" b="1" dirty="0">
                <a:latin typeface="Trebuchet MS" panose="020B0603020202020204" pitchFamily="34" charset="0"/>
              </a:rPr>
              <a:t>Introduction </a:t>
            </a: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34EA8DE4-CCC2-431B-8C80-EA90145DB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826256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CB4C886-8576-4974-AB93-DE953D243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1505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386762-7F04-4308-9C63-5F9B6DD51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CE8C3C-B654-4723-B939-B01FE8AC1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888418"/>
              </p:ext>
            </p:extLst>
          </p:nvPr>
        </p:nvGraphicFramePr>
        <p:xfrm>
          <a:off x="1450478" y="619955"/>
          <a:ext cx="9604375" cy="402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603020202020204" pitchFamily="34" charset="0"/>
              </a:rPr>
              <a:t>What is a goal?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2DD84F6-74C3-40DD-A884-E1EAF44E7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93205" y="2015734"/>
            <a:ext cx="4877191" cy="34506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rebuchet MS"/>
              </a:rPr>
              <a:t>A goal can be defined as a desired result envisioned by a person or group and accompanied by an effort aimed at achievement. 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rebuchet MS" panose="020B0603020202020204" pitchFamily="34" charset="0"/>
              </a:rPr>
              <a:t>Goals should be Specific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61757C-8EF0-4453-95D9-78E78C610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6399" y="2012810"/>
            <a:ext cx="4969251" cy="3459865"/>
            <a:chOff x="1446399" y="2012810"/>
            <a:chExt cx="4969251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0A610F-62B5-4C04-8952-347042B44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6399" y="2012810"/>
              <a:ext cx="4969251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205C7C-BE45-4F4D-8447-A9ED1A2E33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5362" y="2182137"/>
              <a:ext cx="4654871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1928CC6-3F4E-46C9-BEEE-47A9EE3FC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9088" y="2345863"/>
            <a:ext cx="4314860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07109A5-4CBE-421F-A71C-E66742AFF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50799" y="2491733"/>
            <a:ext cx="3746738" cy="25009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361" y="2015734"/>
            <a:ext cx="4344336" cy="3450613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Trebuchet MS"/>
              </a:rPr>
              <a:t>Is the goal clearly written, without uncertainty? Does it clearly state who is involved and any support they might need?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804520"/>
            <a:ext cx="4817869" cy="1049235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latin typeface="Trebuchet MS" panose="020B0603020202020204" pitchFamily="34" charset="0"/>
              </a:rPr>
              <a:t>Goals should be achievable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2015732"/>
            <a:ext cx="4489373" cy="34506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/>
              </a:rPr>
              <a:t>Can you get the support and resources needed to achieve the goal by the target date?</a:t>
            </a:r>
            <a:endParaRPr lang="en-US" dirty="0"/>
          </a:p>
          <a:p>
            <a:r>
              <a:rPr lang="en-US" sz="2400" dirty="0">
                <a:latin typeface="Trebuchet MS"/>
              </a:rPr>
              <a:t>Are the expected results realistic?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E09E7D5-2AF8-437A-BD6E-2F7F56E8C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6465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measure, object, indoor, sitting&#10;&#10;Description automatically generated">
            <a:extLst>
              <a:ext uri="{FF2B5EF4-FFF2-40B4-BE49-F238E27FC236}">
                <a16:creationId xmlns:a16="http://schemas.microsoft.com/office/drawing/2014/main" id="{1687AE78-59C4-41CB-9246-068FE2F16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2961" r="-1" b="12766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b="1" dirty="0">
                <a:latin typeface="Trebuchet MS" panose="020B0603020202020204" pitchFamily="34" charset="0"/>
              </a:rPr>
              <a:t>Goals should be Measurable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996610"/>
            <a:ext cx="4080245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en-US" sz="2800" b="1" cap="all" dirty="0">
                <a:latin typeface="Trebuchet MS"/>
              </a:rPr>
              <a:t>Does the goal answer the questions of how many, how much and/or how often?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85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holding, woman, game, video&#10;&#10;Description automatically generated">
            <a:extLst>
              <a:ext uri="{FF2B5EF4-FFF2-40B4-BE49-F238E27FC236}">
                <a16:creationId xmlns:a16="http://schemas.microsoft.com/office/drawing/2014/main" id="{0E5A8F2D-221B-4AB1-B77E-4AC4B8B831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9091" t="15255" b="784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dirty="0">
                <a:solidFill>
                  <a:srgbClr val="FFFFFE"/>
                </a:solidFill>
              </a:rPr>
              <a:t>Goal Setting Strategy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D2A0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9D7BD5-E7A9-4E21-8B61-BAE6F967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804520"/>
            <a:ext cx="6619864" cy="104923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What the goal should be</a:t>
            </a:r>
            <a:r>
              <a:rPr lang="en-US" sz="3600" dirty="0"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E413-76D0-4BCF-AC55-7A22F7E9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8" y="2015732"/>
            <a:ext cx="6164317" cy="34506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Trebuchet MS" panose="020B0603020202020204" pitchFamily="34" charset="0"/>
              </a:rPr>
              <a:t>No more than 2-3 sentences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rebuchet MS" panose="020B0603020202020204" pitchFamily="34" charset="0"/>
              </a:rPr>
              <a:t>Include exactly what needs to be accomplished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rebuchet MS" panose="020B0603020202020204" pitchFamily="34" charset="0"/>
              </a:rPr>
              <a:t>Completion date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rebuchet MS"/>
              </a:rPr>
              <a:t>How will the goal be done?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rebuchet MS"/>
              </a:rPr>
              <a:t>How will you know the goal is done?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rebuchet MS" panose="020B0603020202020204" pitchFamily="34" charset="0"/>
              </a:rPr>
              <a:t>Who oversees completing the goal?</a:t>
            </a:r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  <p:pic>
        <p:nvPicPr>
          <p:cNvPr id="7" name="Picture 6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9EB27822-582D-4894-B679-DBCADFD1E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25119" y="805583"/>
            <a:ext cx="4637458" cy="4660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7BD5-E7A9-4E21-8B61-BAE6F967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rebuchet MS" panose="020B0603020202020204" pitchFamily="34" charset="0"/>
              </a:rPr>
              <a:t>Why is the goal important?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61757C-8EF0-4453-95D9-78E78C610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6399" y="2012810"/>
            <a:ext cx="4969251" cy="3459865"/>
            <a:chOff x="1446399" y="2012810"/>
            <a:chExt cx="4969251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0A610F-62B5-4C04-8952-347042B44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6399" y="2012810"/>
              <a:ext cx="4969251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205C7C-BE45-4F4D-8447-A9ED1A2E33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5362" y="2182137"/>
              <a:ext cx="4654871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28CC6-3F4E-46C9-BEEE-47A9EE3FC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9088" y="2345863"/>
            <a:ext cx="4314860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D66353F-39B5-47EC-AC67-8C5D298DB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27590" y="2803815"/>
            <a:ext cx="3993156" cy="18767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E413-76D0-4BCF-AC55-7A22F7E9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613" y="2015734"/>
            <a:ext cx="5427090" cy="345061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rebuchet MS" panose="020B0603020202020204" pitchFamily="34" charset="0"/>
              </a:rPr>
              <a:t>Why does it matter to your County Farm Bureau?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rebuchet MS"/>
              </a:rPr>
              <a:t>Is it a personal goal of the manager and/or board?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rebuchet MS" panose="020B0603020202020204" pitchFamily="34" charset="0"/>
              </a:rPr>
              <a:t>Is it a goal that will affect the future of the CFB?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rebuchet MS" panose="020B0603020202020204" pitchFamily="34" charset="0"/>
              </a:rPr>
              <a:t>How will the accomplished goal affect the County Farm Bureau organization?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900" dirty="0"/>
          </a:p>
          <a:p>
            <a:pPr marL="0" indent="0">
              <a:lnSpc>
                <a:spcPct val="110000"/>
              </a:lnSpc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18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5D28A64562C48850A9020CA64C457" ma:contentTypeVersion="13" ma:contentTypeDescription="Create a new document." ma:contentTypeScope="" ma:versionID="515639a76ba77cb58032a1aa63b3ab01">
  <xsd:schema xmlns:xsd="http://www.w3.org/2001/XMLSchema" xmlns:xs="http://www.w3.org/2001/XMLSchema" xmlns:p="http://schemas.microsoft.com/office/2006/metadata/properties" xmlns:ns3="2e7b79b8-f167-45eb-972e-99f3631c17d6" xmlns:ns4="e76c8507-d2b4-40b3-84c6-1c3ddea1d2cf" targetNamespace="http://schemas.microsoft.com/office/2006/metadata/properties" ma:root="true" ma:fieldsID="28374efc7eafce4a2dcd529c9e6f5d9b" ns3:_="" ns4:_="">
    <xsd:import namespace="2e7b79b8-f167-45eb-972e-99f3631c17d6"/>
    <xsd:import namespace="e76c8507-d2b4-40b3-84c6-1c3ddea1d2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b79b8-f167-45eb-972e-99f3631c17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c8507-d2b4-40b3-84c6-1c3ddea1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0AFCD-3041-4755-9EAE-05313D4595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9B992-67FF-4F67-9B60-57D824D3670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76c8507-d2b4-40b3-84c6-1c3ddea1d2cf"/>
    <ds:schemaRef ds:uri="2e7b79b8-f167-45eb-972e-99f3631c17d6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810E0C-2D76-47E1-898A-09C3D5695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b79b8-f167-45eb-972e-99f3631c17d6"/>
    <ds:schemaRef ds:uri="e76c8507-d2b4-40b3-84c6-1c3ddea1d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553</Words>
  <Application>Microsoft Office PowerPoint</Application>
  <PresentationFormat>Widescreen</PresentationFormat>
  <Paragraphs>68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Trebuchet MS</vt:lpstr>
      <vt:lpstr>Gallery</vt:lpstr>
      <vt:lpstr>Setting Goals for the county farm bureau</vt:lpstr>
      <vt:lpstr>Introduction </vt:lpstr>
      <vt:lpstr>What is a goal?</vt:lpstr>
      <vt:lpstr>Goals should be Specific</vt:lpstr>
      <vt:lpstr>Goals should be achievable</vt:lpstr>
      <vt:lpstr>Goals should be Measurable</vt:lpstr>
      <vt:lpstr>Goal Setting Strategy</vt:lpstr>
      <vt:lpstr>What the goal should be:</vt:lpstr>
      <vt:lpstr>Why is the goal important?</vt:lpstr>
      <vt:lpstr>Potential problems or complications in completing the goal</vt:lpstr>
      <vt:lpstr>Completion date of goal</vt:lpstr>
      <vt:lpstr>Action Items of Goals</vt:lpstr>
      <vt:lpstr>Now it’s your turn!</vt:lpstr>
      <vt:lpstr>you now have the first goal! NOW SHOW US YOUR Goal 2,3,4 and more </vt:lpstr>
      <vt:lpstr>Ready set goal!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annual Goals for the county farm bureau</dc:title>
  <dc:creator>Obermark, Tammie</dc:creator>
  <cp:lastModifiedBy>Jackie Jones</cp:lastModifiedBy>
  <cp:revision>80</cp:revision>
  <dcterms:created xsi:type="dcterms:W3CDTF">2019-11-13T01:28:21Z</dcterms:created>
  <dcterms:modified xsi:type="dcterms:W3CDTF">2020-02-18T17:53:11Z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0x01010018E5D28A64562C48850A9020CA64C457</vt:lpwstr>
  </property>
</Properties>
</file>